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6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103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35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88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76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8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004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30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76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14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834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1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700" b="1" cap="none" spc="7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3/24/2022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700" b="1" cap="none" spc="7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4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1152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none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 spc="6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 spc="6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 spc="6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 spc="6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 spc="6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비디오 14" descr="식물, 그물, 장식, 닫기이(가) 표시된 사진&#10;&#10;자동 생성된 설명">
            <a:extLst>
              <a:ext uri="{FF2B5EF4-FFF2-40B4-BE49-F238E27FC236}">
                <a16:creationId xmlns:a16="http://schemas.microsoft.com/office/drawing/2014/main" id="{0E6D9FED-BF02-F7BD-28A5-B7A4AD6BA3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306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 useBgFill="1">
        <p:nvSpPr>
          <p:cNvPr id="16" name="Oval 10">
            <a:extLst>
              <a:ext uri="{FF2B5EF4-FFF2-40B4-BE49-F238E27FC236}">
                <a16:creationId xmlns:a16="http://schemas.microsoft.com/office/drawing/2014/main" id="{07F1F8E1-08C9-4C32-8CD0-F0DEB444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4197"/>
            <a:ext cx="4629606" cy="4629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D73085E-6F4C-4BDD-A717-6EC59B898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2211978"/>
            <a:ext cx="3535679" cy="1425728"/>
          </a:xfrm>
        </p:spPr>
        <p:txBody>
          <a:bodyPr anchor="b">
            <a:normAutofit/>
          </a:bodyPr>
          <a:lstStyle/>
          <a:p>
            <a:pPr algn="ctr"/>
            <a:r>
              <a:rPr lang="ko-KR" altLang="en-US" dirty="0"/>
              <a:t>암호 만들기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41D0A3-F8C2-4073-A7F1-5028FF7284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9360"/>
            <a:ext cx="3048000" cy="877585"/>
          </a:xfrm>
        </p:spPr>
        <p:txBody>
          <a:bodyPr>
            <a:normAutofit/>
          </a:bodyPr>
          <a:lstStyle/>
          <a:p>
            <a:pPr algn="ctr"/>
            <a:r>
              <a:rPr lang="en-US" altLang="ko-KR"/>
              <a:t>Team SCV – Chu Jae Hun</a:t>
            </a:r>
            <a:endParaRPr lang="ko-KR" alt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41385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596438-3E3A-4082-ACF3-56BF528C5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About Problem..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25FFA5-2D96-431E-AF8D-6F46AA697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338A181-B8C4-498A-9D11-EF9D5BE2A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291" y="1930956"/>
            <a:ext cx="9152709" cy="452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263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A2FCC9-204E-466E-97F2-EAC6EFBE6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Idea..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992B28-CE91-4929-A284-FE74C1273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6375" y="2029449"/>
            <a:ext cx="5419470" cy="3810000"/>
          </a:xfrm>
        </p:spPr>
        <p:txBody>
          <a:bodyPr/>
          <a:lstStyle/>
          <a:p>
            <a:r>
              <a:rPr lang="ko-KR" altLang="en-US" dirty="0"/>
              <a:t>모음 </a:t>
            </a:r>
            <a:r>
              <a:rPr lang="en-US" altLang="ko-KR" dirty="0"/>
              <a:t>1</a:t>
            </a:r>
            <a:r>
              <a:rPr lang="ko-KR" altLang="en-US" dirty="0"/>
              <a:t>개 이상</a:t>
            </a:r>
            <a:r>
              <a:rPr lang="en-US" altLang="ko-KR" dirty="0"/>
              <a:t>, </a:t>
            </a:r>
            <a:r>
              <a:rPr lang="ko-KR" altLang="en-US" dirty="0"/>
              <a:t>자음 </a:t>
            </a:r>
            <a:r>
              <a:rPr lang="en-US" altLang="ko-KR" dirty="0"/>
              <a:t>2</a:t>
            </a:r>
            <a:r>
              <a:rPr lang="ko-KR" altLang="en-US" dirty="0"/>
              <a:t>개 이상</a:t>
            </a:r>
            <a:endParaRPr lang="en-US" altLang="ko-KR" dirty="0"/>
          </a:p>
          <a:p>
            <a:r>
              <a:rPr lang="en-US" altLang="ko-KR" dirty="0"/>
              <a:t>C</a:t>
            </a:r>
            <a:r>
              <a:rPr lang="ko-KR" altLang="en-US" dirty="0"/>
              <a:t>개 중 </a:t>
            </a:r>
            <a:r>
              <a:rPr lang="en-US" altLang="ko-KR" dirty="0"/>
              <a:t>L</a:t>
            </a:r>
            <a:r>
              <a:rPr lang="ko-KR" altLang="en-US" dirty="0"/>
              <a:t>개 </a:t>
            </a:r>
            <a:r>
              <a:rPr lang="en-US" altLang="ko-KR" dirty="0"/>
              <a:t>=&gt; </a:t>
            </a:r>
            <a:r>
              <a:rPr lang="ko-KR" altLang="en-US" dirty="0"/>
              <a:t>조합</a:t>
            </a:r>
            <a:endParaRPr lang="en-US" altLang="ko-KR" dirty="0"/>
          </a:p>
          <a:p>
            <a:r>
              <a:rPr lang="ko-KR" altLang="en-US" dirty="0"/>
              <a:t>조합 안에서 모음이면</a:t>
            </a:r>
            <a:r>
              <a:rPr lang="en-US" altLang="ko-KR" dirty="0"/>
              <a:t>? Vowel</a:t>
            </a:r>
            <a:r>
              <a:rPr lang="ko-KR" altLang="en-US" dirty="0"/>
              <a:t> </a:t>
            </a:r>
            <a:r>
              <a:rPr lang="en-US" altLang="ko-KR" dirty="0"/>
              <a:t>count</a:t>
            </a:r>
          </a:p>
          <a:p>
            <a:pPr lvl="1"/>
            <a:r>
              <a:rPr lang="en-US" altLang="ko-KR" dirty="0"/>
              <a:t>	         </a:t>
            </a:r>
            <a:r>
              <a:rPr lang="ko-KR" altLang="en-US" sz="1800" b="0" dirty="0"/>
              <a:t>자음이면</a:t>
            </a:r>
            <a:r>
              <a:rPr lang="en-US" altLang="ko-KR" sz="1800" b="0" dirty="0"/>
              <a:t>? Consonant count</a:t>
            </a:r>
          </a:p>
          <a:p>
            <a:pPr lvl="1"/>
            <a:endParaRPr lang="en-US" altLang="ko-KR" sz="1800" b="0" dirty="0"/>
          </a:p>
          <a:p>
            <a:pPr lvl="1"/>
            <a:r>
              <a:rPr lang="ko-KR" altLang="en-US" sz="1800" b="0" dirty="0"/>
              <a:t>오름차순으로 미리 정렬 후 </a:t>
            </a:r>
            <a:r>
              <a:rPr lang="en-US" altLang="ko-KR" sz="1800" b="0" dirty="0"/>
              <a:t>combinations(</a:t>
            </a:r>
            <a:r>
              <a:rPr lang="en-US" altLang="ko-KR" sz="1800" b="0" dirty="0" err="1"/>
              <a:t>arr</a:t>
            </a:r>
            <a:r>
              <a:rPr lang="en-US" altLang="ko-KR" sz="1800" b="0" dirty="0"/>
              <a:t>, l)</a:t>
            </a:r>
          </a:p>
          <a:p>
            <a:pPr lvl="1"/>
            <a:r>
              <a:rPr lang="en-US" altLang="ko-KR" sz="1800" b="0" dirty="0"/>
              <a:t>-&gt; (a, c, i, s), (a, c, i, t), (a, c, </a:t>
            </a:r>
            <a:r>
              <a:rPr lang="en-US" altLang="ko-KR" sz="1800" b="0" dirty="0" err="1"/>
              <a:t>i</a:t>
            </a:r>
            <a:r>
              <a:rPr lang="en-US" altLang="ko-KR" sz="1800" b="0"/>
              <a:t>, w), (a, c, s, t)….</a:t>
            </a:r>
            <a:endParaRPr lang="en-US" altLang="ko-KR" sz="1800" b="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E734B24-E5DE-4209-A228-512B92F06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566" y="2286000"/>
            <a:ext cx="1514475" cy="714375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445DC87D-F261-4299-8748-6D4A9BCF5328}"/>
              </a:ext>
            </a:extLst>
          </p:cNvPr>
          <p:cNvCxnSpPr/>
          <p:nvPr/>
        </p:nvCxnSpPr>
        <p:spPr>
          <a:xfrm>
            <a:off x="3166223" y="2643187"/>
            <a:ext cx="6000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BB608A06-FF0E-459C-AE88-03C565BD0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8480" y="762000"/>
            <a:ext cx="638175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41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AE334A-86F9-4A24-A3B6-EFAA4ED54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Code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F17B5E-DBA1-42EA-B07D-5DD10DDB1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899" y="2286000"/>
            <a:ext cx="5553075" cy="3810000"/>
          </a:xfrm>
        </p:spPr>
        <p:txBody>
          <a:bodyPr/>
          <a:lstStyle/>
          <a:p>
            <a:r>
              <a:rPr lang="en-US" altLang="ko-KR" dirty="0"/>
              <a:t>L, C, </a:t>
            </a:r>
            <a:r>
              <a:rPr lang="en-US" altLang="ko-KR" dirty="0" err="1"/>
              <a:t>arr</a:t>
            </a:r>
            <a:r>
              <a:rPr lang="en-US" altLang="ko-KR" dirty="0"/>
              <a:t> input</a:t>
            </a:r>
          </a:p>
          <a:p>
            <a:r>
              <a:rPr lang="en-US" altLang="ko-KR" dirty="0" err="1"/>
              <a:t>arr</a:t>
            </a:r>
            <a:r>
              <a:rPr lang="en-US" altLang="ko-KR" dirty="0"/>
              <a:t> </a:t>
            </a:r>
            <a:r>
              <a:rPr lang="ko-KR" altLang="en-US" dirty="0"/>
              <a:t>오름차순 정렬</a:t>
            </a:r>
            <a:endParaRPr lang="en-US" altLang="ko-KR" dirty="0"/>
          </a:p>
          <a:p>
            <a:r>
              <a:rPr lang="ko-KR" altLang="en-US" dirty="0"/>
              <a:t>모음은 따로 배열에 넣음</a:t>
            </a:r>
            <a:r>
              <a:rPr lang="en-US" altLang="ko-KR" dirty="0"/>
              <a:t>. </a:t>
            </a:r>
            <a:r>
              <a:rPr lang="ko-KR" altLang="en-US" dirty="0"/>
              <a:t>비교에 용이</a:t>
            </a:r>
            <a:endParaRPr lang="en-US" altLang="ko-KR" dirty="0"/>
          </a:p>
          <a:p>
            <a:r>
              <a:rPr lang="ko-KR" altLang="en-US" dirty="0"/>
              <a:t>조합 경우의 수들 중 모음</a:t>
            </a:r>
            <a:r>
              <a:rPr lang="en-US" altLang="ko-KR" dirty="0"/>
              <a:t>/</a:t>
            </a:r>
            <a:r>
              <a:rPr lang="ko-KR" altLang="en-US" dirty="0"/>
              <a:t>자음 여부 판단 후 </a:t>
            </a:r>
            <a:r>
              <a:rPr lang="en-US" altLang="ko-KR" dirty="0"/>
              <a:t>counting</a:t>
            </a:r>
          </a:p>
          <a:p>
            <a:r>
              <a:rPr lang="ko-KR" altLang="en-US" dirty="0"/>
              <a:t>조건 충족</a:t>
            </a:r>
            <a:r>
              <a:rPr lang="en-US" altLang="ko-KR" dirty="0"/>
              <a:t>? -&gt; </a:t>
            </a:r>
            <a:r>
              <a:rPr lang="ko-KR" altLang="en-US" dirty="0"/>
              <a:t>요소 </a:t>
            </a:r>
            <a:r>
              <a:rPr lang="en-US" altLang="ko-KR" dirty="0"/>
              <a:t>join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4565B32-8B26-40AF-A901-4C2D2F0D1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566" y="2005012"/>
            <a:ext cx="3962400" cy="45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753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C16866-EE67-4C8B-9FAD-D31A7F8D8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Result/Feedback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DA2868-590F-4610-B3E8-3B208CD41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5090EC-4182-4234-9520-338929172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0"/>
            <a:ext cx="12192000" cy="288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00700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Earth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125</Words>
  <Application>Microsoft Office PowerPoint</Application>
  <PresentationFormat>와이드스크린</PresentationFormat>
  <Paragraphs>18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Microsoft GothicNeo</vt:lpstr>
      <vt:lpstr>Microsoft GothicNeo Light</vt:lpstr>
      <vt:lpstr>Arial</vt:lpstr>
      <vt:lpstr>PortalVTI</vt:lpstr>
      <vt:lpstr>암호 만들기</vt:lpstr>
      <vt:lpstr>About Problem..</vt:lpstr>
      <vt:lpstr>Idea..</vt:lpstr>
      <vt:lpstr>Code</vt:lpstr>
      <vt:lpstr>Result/Feedback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암호 만들기</dc:title>
  <dc:creator>재훈 추</dc:creator>
  <cp:lastModifiedBy>재훈 추</cp:lastModifiedBy>
  <cp:revision>1</cp:revision>
  <dcterms:created xsi:type="dcterms:W3CDTF">2022-03-24T10:55:34Z</dcterms:created>
  <dcterms:modified xsi:type="dcterms:W3CDTF">2022-03-24T11:50:11Z</dcterms:modified>
</cp:coreProperties>
</file>

<file path=docProps/thumbnail.jpeg>
</file>